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7A97-B8AD-4395-908A-D3474DA9D31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A5075-A8E8-4C78-ABE4-01F6BC146C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52401"/>
            <a:ext cx="3352800" cy="304799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વધારો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6248400"/>
            <a:ext cx="2895600" cy="4572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‘</a:t>
            </a:r>
            <a:r>
              <a:rPr lang="en-US" sz="1400" dirty="0" err="1" smtClean="0"/>
              <a:t>મનુજ</a:t>
            </a:r>
            <a:r>
              <a:rPr lang="en-US" sz="1400" dirty="0" smtClean="0"/>
              <a:t>’ </a:t>
            </a:r>
            <a:r>
              <a:rPr lang="en-US" sz="1400" dirty="0" err="1" smtClean="0"/>
              <a:t>હ્યુસ્તોનવી</a:t>
            </a:r>
            <a:endParaRPr lang="en-US" sz="1400" dirty="0"/>
          </a:p>
        </p:txBody>
      </p:sp>
      <p:pic>
        <p:nvPicPr>
          <p:cNvPr id="1026" name="Picture 2" descr="C:\Users\mgmeh\AppData\Local\Microsoft\Windows\INetCache\IE\QNIC1FP9\400px-Boat_Sailing_up_Padma_River_Bangladesh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810000" y="152401"/>
            <a:ext cx="4267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વધારો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ખુશ્બુ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ભળી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તો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ફૂલની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કિંમત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સાહિલને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જોઈ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નાવની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હીંમત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પાણી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મળ્યું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પ્રકાશ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મળ્યો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દુરસ્ત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માટીમાં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તાજા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બિયારણની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પછી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બરકત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ખોટો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હતો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ખખડ્યો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ઘણો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રૂપિયો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જહાનમાં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હાથોમાં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પરખાયો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પછી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હુજ્જત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.(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તકરાર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અહિં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બાગમાં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કંઈ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કેટલા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ફૂલો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જમા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થયા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ભ્રમરની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ચાલમાં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પછી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રંગત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સેવા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વિના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મેવા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ન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મળે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એવું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સાંભળી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રાહમાં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મળે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એની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ખિદમત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જીવતો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હતો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ત્યારે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કશી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કિંમત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હતી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નહીં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પણ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હું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ખર્યો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ગગનથી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મન્નત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ઝરણું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વહે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છે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દીલથી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આંખોની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તરફ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પાંપણમાં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કૈદ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થઈ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ગયું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સિદ્દત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.(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પ્રતિષ્ઠા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વિનય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ભર્યો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વિશ્વાસ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એણે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શ્વાસમાં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ભર્યો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મુર્દા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જીવનમાં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જિવવાની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સવલત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મિલન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થયું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ને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સોનામાં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ભળી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સુગંધ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ભળતા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વફા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lang="en-US" sz="1200" b="1" dirty="0">
                <a:ea typeface="Calibri" pitchFamily="34" charset="0"/>
                <a:cs typeface="Nirmala UI" pitchFamily="34" charset="0"/>
              </a:rPr>
              <a:t>‘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મનુજ</a:t>
            </a:r>
            <a:r>
              <a:rPr lang="en-US" sz="1200" b="1" dirty="0" err="1">
                <a:ea typeface="Calibri" pitchFamily="34" charset="0"/>
                <a:cs typeface="Nirmala UI" pitchFamily="34" charset="0"/>
              </a:rPr>
              <a:t>’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ની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મિલ્કત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વધી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ગઈ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Nirmala UI" pitchFamily="34" charset="0"/>
              <a:cs typeface="Nirmala U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Nirmala UI" pitchFamily="34" charset="0"/>
                <a:cs typeface="Nirmala UI" pitchFamily="34" charset="0"/>
              </a:rPr>
              <a:t>                                                                    ‘</a:t>
            </a:r>
            <a:r>
              <a:rPr lang="en-US" sz="1200" b="1" dirty="0" err="1" smtClean="0">
                <a:latin typeface="Nirmala UI" pitchFamily="34" charset="0"/>
                <a:cs typeface="Nirmala UI" pitchFamily="34" charset="0"/>
              </a:rPr>
              <a:t>મનુજ</a:t>
            </a:r>
            <a:r>
              <a:rPr lang="en-US" sz="1200" b="1" dirty="0" smtClean="0">
                <a:latin typeface="Nirmala UI" pitchFamily="34" charset="0"/>
                <a:cs typeface="Nirmala UI" pitchFamily="34" charset="0"/>
              </a:rPr>
              <a:t>’ </a:t>
            </a:r>
            <a:r>
              <a:rPr lang="en-US" sz="1200" b="1" dirty="0" err="1" smtClean="0">
                <a:latin typeface="Nirmala UI" pitchFamily="34" charset="0"/>
                <a:cs typeface="Nirmala UI" pitchFamily="34" charset="0"/>
              </a:rPr>
              <a:t>હ્યુસ્તોનવી</a:t>
            </a:r>
            <a:endParaRPr lang="en-US" sz="1200" b="1" dirty="0" smtClean="0">
              <a:latin typeface="Nirmala UI" pitchFamily="34" charset="0"/>
              <a:cs typeface="Nirmala U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Nirmala UI" pitchFamily="34" charset="0"/>
                <a:cs typeface="Nirmala UI" pitchFamily="34" charset="0"/>
              </a:rPr>
              <a:t>                                                                    ૦૬/૨૦/૨૦૧૮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વધારો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વધારો</dc:title>
  <dc:creator>manoj mehta</dc:creator>
  <cp:lastModifiedBy>manoj mehta</cp:lastModifiedBy>
  <cp:revision>2</cp:revision>
  <dcterms:created xsi:type="dcterms:W3CDTF">2018-07-24T21:39:34Z</dcterms:created>
  <dcterms:modified xsi:type="dcterms:W3CDTF">2018-07-24T21:59:22Z</dcterms:modified>
</cp:coreProperties>
</file>